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4" d="100"/>
          <a:sy n="64" d="100"/>
        </p:scale>
        <p:origin x="36" y="508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1600" b="1" spc="-5" dirty="0">
                <a:latin typeface="Trebuchet MS"/>
                <a:cs typeface="Trebuchet MS"/>
              </a:rPr>
              <a:t>E</a:t>
            </a:r>
            <a:r>
              <a:rPr lang="en-IN" sz="1600" b="1" spc="-5" dirty="0">
                <a:latin typeface="Tahoma"/>
                <a:cs typeface="Tahoma"/>
              </a:rPr>
              <a:t>-</a:t>
            </a:r>
            <a:r>
              <a:rPr lang="en-IN" sz="1600" b="1" spc="-5" dirty="0">
                <a:latin typeface="Trebuchet MS"/>
                <a:cs typeface="Trebuchet MS"/>
              </a:rPr>
              <a:t>Commerce</a:t>
            </a:r>
            <a:r>
              <a:rPr lang="en-IN" sz="1600" b="1" spc="210" dirty="0">
                <a:latin typeface="Trebuchet MS"/>
                <a:cs typeface="Trebuchet MS"/>
              </a:rPr>
              <a:t> </a:t>
            </a:r>
            <a:r>
              <a:rPr lang="en-IN" sz="1600" b="1" spc="-10" dirty="0">
                <a:latin typeface="Trebuchet MS"/>
                <a:cs typeface="Trebuchet MS"/>
              </a:rPr>
              <a:t>Web</a:t>
            </a:r>
            <a:r>
              <a:rPr lang="en-IN" sz="1600" b="1" spc="195" dirty="0">
                <a:latin typeface="Trebuchet MS"/>
                <a:cs typeface="Trebuchet MS"/>
              </a:rPr>
              <a:t> </a:t>
            </a:r>
            <a:r>
              <a:rPr lang="en-IN" sz="1600" b="1" spc="-5" dirty="0">
                <a:latin typeface="Trebuchet MS"/>
                <a:cs typeface="Trebuchet MS"/>
              </a:rPr>
              <a:t>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200" spc="30" dirty="0">
                <a:latin typeface="Lucida Sans Unicode"/>
                <a:cs typeface="Lucida Sans Unicode"/>
              </a:rPr>
              <a:t>An e-commerce </a:t>
            </a:r>
            <a:r>
              <a:rPr lang="en-US" sz="1200" spc="25" dirty="0">
                <a:latin typeface="Lucida Sans Unicode"/>
                <a:cs typeface="Lucida Sans Unicode"/>
              </a:rPr>
              <a:t>website </a:t>
            </a:r>
            <a:r>
              <a:rPr lang="en-US" sz="1200" spc="20" dirty="0">
                <a:latin typeface="Lucida Sans Unicode"/>
                <a:cs typeface="Lucida Sans Unicode"/>
              </a:rPr>
              <a:t>is </a:t>
            </a:r>
            <a:r>
              <a:rPr lang="en-US" sz="1200" spc="25" dirty="0">
                <a:latin typeface="Lucida Sans Unicode"/>
                <a:cs typeface="Lucida Sans Unicode"/>
              </a:rPr>
              <a:t>one </a:t>
            </a:r>
            <a:r>
              <a:rPr lang="en-US" sz="1200" spc="20" dirty="0">
                <a:latin typeface="Lucida Sans Unicode"/>
                <a:cs typeface="Lucida Sans Unicode"/>
              </a:rPr>
              <a:t>that </a:t>
            </a:r>
            <a:r>
              <a:rPr lang="en-US" sz="1200" spc="25" dirty="0">
                <a:latin typeface="Lucida Sans Unicode"/>
                <a:cs typeface="Lucida Sans Unicode"/>
              </a:rPr>
              <a:t>allows </a:t>
            </a:r>
            <a:r>
              <a:rPr lang="en-US" sz="1200" spc="20" dirty="0">
                <a:latin typeface="Lucida Sans Unicode"/>
                <a:cs typeface="Lucida Sans Unicode"/>
              </a:rPr>
              <a:t>people to </a:t>
            </a:r>
            <a:r>
              <a:rPr lang="en-US" sz="1200" spc="25" dirty="0">
                <a:latin typeface="Lucida Sans Unicode"/>
                <a:cs typeface="Lucida Sans Unicode"/>
              </a:rPr>
              <a:t>buy and </a:t>
            </a:r>
            <a:r>
              <a:rPr lang="en-US" sz="1200" spc="20" dirty="0">
                <a:latin typeface="Lucida Sans Unicode"/>
                <a:cs typeface="Lucida Sans Unicode"/>
              </a:rPr>
              <a:t>sell physical goods, services, </a:t>
            </a:r>
            <a:r>
              <a:rPr lang="en-US" sz="1200" spc="25" dirty="0">
                <a:latin typeface="Lucida Sans Unicode"/>
                <a:cs typeface="Lucida Sans Unicode"/>
              </a:rPr>
              <a:t>and </a:t>
            </a:r>
            <a:r>
              <a:rPr lang="en-US" sz="1200" spc="15" dirty="0">
                <a:latin typeface="Lucida Sans Unicode"/>
                <a:cs typeface="Lucida Sans Unicode"/>
              </a:rPr>
              <a:t>digital </a:t>
            </a:r>
            <a:r>
              <a:rPr lang="en-US" sz="1200" spc="20" dirty="0">
                <a:latin typeface="Lucida Sans Unicode"/>
                <a:cs typeface="Lucida Sans Unicode"/>
              </a:rPr>
              <a:t> products </a:t>
            </a:r>
            <a:r>
              <a:rPr lang="en-US" sz="1200" spc="25" dirty="0">
                <a:latin typeface="Lucida Sans Unicode"/>
                <a:cs typeface="Lucida Sans Unicode"/>
              </a:rPr>
              <a:t>over the </a:t>
            </a:r>
            <a:r>
              <a:rPr lang="en-US" sz="1200" spc="20" dirty="0">
                <a:latin typeface="Lucida Sans Unicode"/>
                <a:cs typeface="Lucida Sans Unicode"/>
              </a:rPr>
              <a:t>internet rather </a:t>
            </a:r>
            <a:r>
              <a:rPr lang="en-US" sz="1200" spc="25" dirty="0">
                <a:latin typeface="Lucida Sans Unicode"/>
                <a:cs typeface="Lucida Sans Unicode"/>
              </a:rPr>
              <a:t>than </a:t>
            </a:r>
            <a:r>
              <a:rPr lang="en-US" sz="1200" spc="20" dirty="0">
                <a:latin typeface="Lucida Sans Unicode"/>
                <a:cs typeface="Lucida Sans Unicode"/>
              </a:rPr>
              <a:t>at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25" dirty="0">
                <a:latin typeface="Lucida Sans Unicode"/>
                <a:cs typeface="Lucida Sans Unicode"/>
              </a:rPr>
              <a:t>brick-and-mortar </a:t>
            </a:r>
            <a:r>
              <a:rPr lang="en-US" sz="1200" spc="20" dirty="0">
                <a:latin typeface="Lucida Sans Unicode"/>
                <a:cs typeface="Lucida Sans Unicode"/>
              </a:rPr>
              <a:t>location. </a:t>
            </a:r>
            <a:r>
              <a:rPr lang="en-US" sz="1200" spc="25" dirty="0">
                <a:latin typeface="Lucida Sans Unicode"/>
                <a:cs typeface="Lucida Sans Unicode"/>
              </a:rPr>
              <a:t>Through an </a:t>
            </a:r>
            <a:r>
              <a:rPr lang="en-US" sz="1200" spc="30" dirty="0">
                <a:latin typeface="Lucida Sans Unicode"/>
                <a:cs typeface="Lucida Sans Unicode"/>
              </a:rPr>
              <a:t>e-commerce </a:t>
            </a:r>
            <a:r>
              <a:rPr lang="en-US" sz="1200" spc="20" dirty="0">
                <a:latin typeface="Lucida Sans Unicode"/>
                <a:cs typeface="Lucida Sans Unicode"/>
              </a:rPr>
              <a:t>website,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35" dirty="0">
                <a:latin typeface="Lucida Sans Unicode"/>
                <a:cs typeface="Lucida Sans Unicode"/>
              </a:rPr>
              <a:t> </a:t>
            </a:r>
            <a:r>
              <a:rPr lang="en-US" sz="1200" spc="25" dirty="0">
                <a:latin typeface="Lucida Sans Unicode"/>
                <a:cs typeface="Lucida Sans Unicode"/>
              </a:rPr>
              <a:t>business can process </a:t>
            </a:r>
            <a:r>
              <a:rPr lang="en-US" sz="1200" spc="20" dirty="0">
                <a:latin typeface="Lucida Sans Unicode"/>
                <a:cs typeface="Lucida Sans Unicode"/>
              </a:rPr>
              <a:t>orders, accept </a:t>
            </a:r>
            <a:r>
              <a:rPr lang="en-US" sz="1200" spc="25" dirty="0">
                <a:latin typeface="Lucida Sans Unicode"/>
                <a:cs typeface="Lucida Sans Unicode"/>
              </a:rPr>
              <a:t>payments, </a:t>
            </a:r>
            <a:r>
              <a:rPr lang="en-US" sz="1200" spc="30" dirty="0">
                <a:latin typeface="Lucida Sans Unicode"/>
                <a:cs typeface="Lucida Sans Unicode"/>
              </a:rPr>
              <a:t>manage </a:t>
            </a:r>
            <a:r>
              <a:rPr lang="en-US" sz="1200" spc="25" dirty="0">
                <a:latin typeface="Lucida Sans Unicode"/>
                <a:cs typeface="Lucida Sans Unicode"/>
              </a:rPr>
              <a:t>shipping and </a:t>
            </a:r>
            <a:r>
              <a:rPr lang="en-US" sz="1200" spc="20" dirty="0">
                <a:latin typeface="Lucida Sans Unicode"/>
                <a:cs typeface="Lucida Sans Unicode"/>
              </a:rPr>
              <a:t>logistics, </a:t>
            </a:r>
            <a:r>
              <a:rPr lang="en-US" sz="1200" spc="25" dirty="0">
                <a:latin typeface="Lucida Sans Unicode"/>
                <a:cs typeface="Lucida Sans Unicode"/>
              </a:rPr>
              <a:t>and provide customer </a:t>
            </a:r>
            <a:r>
              <a:rPr lang="en-US" sz="1200" spc="30" dirty="0">
                <a:latin typeface="Lucida Sans Unicode"/>
                <a:cs typeface="Lucida Sans Unicode"/>
              </a:rPr>
              <a:t> </a:t>
            </a:r>
            <a:r>
              <a:rPr lang="en-US" sz="1200" spc="20" dirty="0">
                <a:latin typeface="Lucida Sans Unicode"/>
                <a:cs typeface="Lucida Sans Unicode"/>
              </a:rPr>
              <a:t>service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3181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1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@nadeem-aman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Nadeem</a:t>
                      </a:r>
                      <a:r>
                        <a:rPr lang="en-IN" sz="1200" spc="-4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Hamiid.A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@singadurai054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2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Singadurai.M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@Manikandan1109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Manikandan.s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@Sathish52-hero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Sathish.R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object 9">
            <a:extLst>
              <a:ext uri="{FF2B5EF4-FFF2-40B4-BE49-F238E27FC236}">
                <a16:creationId xmlns:a16="http://schemas.microsoft.com/office/drawing/2014/main" id="{ED192AC3-F30C-51B8-1FFC-77D8EB30C0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656" y="1995686"/>
            <a:ext cx="2927711" cy="20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277119"/>
            <a:ext cx="33922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https://github.com/Singadurai054/NM-AIT-GROUP9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339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Lucida Sans Unicode</vt:lpstr>
      <vt:lpstr>Public Sans</vt:lpstr>
      <vt:lpstr>Arial</vt:lpstr>
      <vt:lpstr>Bebas Neue</vt:lpstr>
      <vt:lpstr>Montserrat ExtraBold</vt:lpstr>
      <vt:lpstr>EB Garamond Medium</vt:lpstr>
      <vt:lpstr>Tahoma</vt:lpstr>
      <vt:lpstr>Times New Roman</vt:lpstr>
      <vt:lpstr>Poppins Black</vt:lpstr>
      <vt:lpstr>Trebuchet MS</vt:lpstr>
      <vt:lpstr>Wingdings</vt:lpstr>
      <vt:lpstr>EB Garamond ExtraBold</vt:lpstr>
      <vt:lpstr>Calibri</vt:lpstr>
      <vt:lpstr>Noto Sans Symbols</vt:lpstr>
      <vt:lpstr>Poppins</vt:lpstr>
      <vt:lpstr>EB Garamond</vt:lpstr>
      <vt:lpstr>Simple Light</vt:lpstr>
      <vt:lpstr>Tips to Prepare for an Exam by Slidesgo</vt:lpstr>
      <vt:lpstr>“E-Commerce Web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singadurai m</cp:lastModifiedBy>
  <cp:revision>8</cp:revision>
  <dcterms:created xsi:type="dcterms:W3CDTF">2023-10-30T08:41:43Z</dcterms:created>
  <dcterms:modified xsi:type="dcterms:W3CDTF">2023-10-31T04:32:36Z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